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01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96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  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36889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考查副词辨析。句意：几天后，他终于能说话了。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possibly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finally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suddenly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sadly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悲伤地。根据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 was several days later”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可知，经过漫长的几天救治后，父亲终于能说话了。故选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2559" y="312212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possibly	B. finally	C. suddenly	D. sadly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6869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several days later that he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able to talk. I held his hand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gently,afraid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hurting him.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“Daddy... I am so sorry...”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0654" y="323974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49161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考查关系词辨析。句意：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不。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我说，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我指的是那天我对你说过的话。你知道的，就是那天早上。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怎么样；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那个。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mean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said to you that day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可知，此处指作者那天对父亲说的话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此处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引导实语从句。</a:t>
            </a:r>
            <a:endParaRPr lang="zh-CN" altLang="zh-CN" sz="9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2559" y="295275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how	B. why	C. what	D. that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okay, sweetheart. I’ll be okay.”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“No,” I said, “I mean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said to you that day. You know,that morning.”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looked at me and said with a weak smile,“Sweetheart, I remember nothing about that day.”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41837" y="307543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917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686711" y="5157192"/>
            <a:ext cx="562610" cy="4425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2962268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考查动词辨析。句意：我们都有权选择该说些什么。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keep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write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understand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choose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“My English teacher once told me that words have great power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They can hurt or they can heal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可知，选择什么样的话语也是很重要的，它可以伤人也可以疗愈，所以此处应是指我们有权利选择自己所说的话。故选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2559" y="240222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keep	B. write	C. understand	D. choose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English teacher once told me that words have great power. They can hurt or they can heal. And we all have the power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to say. I am going to do that very carefully from now on.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41837" y="251696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6912"/>
            <a:ext cx="11485848" cy="175432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主要讲述了作者在父亲节那天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因为心情不好而对父亲说了伤人的话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后来父亲遭遇车祸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作者深感内疚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意识到言语的力量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决定以后将非常注意自己的言辞。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722867"/>
            <a:ext cx="1917070" cy="468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796" y="1268760"/>
            <a:ext cx="10636818" cy="11571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was Father’s Day. Something that happened between my father and I is still on my mind. It was a Sunday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in a terrible mood.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friends of mine had gone to the movies the night before and neither had invited me. I was in my room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to make them sorry when my father came in. “Want to go for a ride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Beck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It’s a beautiful day.”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49149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One	B. Two	C. Three	D. Four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0654" y="360337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05904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考查数词辨析。句意：我的两个朋友昨晚去看电影了，但都没有邀请我。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 of mine had gone to the movies the night before and neither had invited me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可知，作者的两个朋友都没有邀请他。故选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was Father’s Day. Something that happened between my father and I is still on my mind. It was a Sunday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in a terrible mood.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friends of mine had gone to the movies the night before and neither had invited me. I was in my room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to make them sorry when my father came in. “Want to go for a ride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Beck?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beautiful day.”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096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考查动词短语辨析。句意：当我爸爸进来的时候，我在房间里思考着如何让他们道歉。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think about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思考；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care about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关心；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worry about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担心；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talk about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谈论。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“how to make them sorry”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可知，作者正在思考让他们道歉的方法。故选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352637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49395" algn="l"/>
                <a:tab pos="6456045" algn="l"/>
                <a:tab pos="92373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thinking about	B. caring about	C. worrying about	D. talking about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41837" y="364084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2535544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考查形容词辨析。句意：那是我那天早上对他说的最后一句话。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普通的；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有礼貌的。根据下文可知，作者后来就和朋友去商场了，回来后家里没人，妈妈在桌子上给他留了张纸条说爸爸遭遇车祸住院了。由此可推知，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 me alone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应是那天早上他和爸爸说的最后一句话。故选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58630" y="195389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common	B. last	C. interesting	D. polite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64516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“No! Leave me alone!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Those were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words I said to him that morning.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0212" y="205555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2996952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考查形容词辨析。句意：我忘了生他们的气，就跟他们一起去了。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strict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严厉的；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pleased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forgot to be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with them 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strict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b="1" dirty="0">
                <a:solidFill>
                  <a:srgbClr val="00B0F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要求严格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b="1" dirty="0">
                <a:solidFill>
                  <a:srgbClr val="00B0F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感到高兴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pleased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b="1" dirty="0">
                <a:solidFill>
                  <a:srgbClr val="00B0F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感到满意。</a:t>
            </a:r>
            <a:endParaRPr lang="zh-CN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went with them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可知，作者忘了对他们生气。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 angry with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58630" y="242070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strict	B. happy	C. pleased	D. angry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3235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few hours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friends called me to go to the mall with them. I forgot to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them and went with them. When I came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my mother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 “Dad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had an accident. Please meet us at the Park Hospital.”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5901" y="252899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917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65901" y="4118171"/>
            <a:ext cx="526415" cy="414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6829"/>
            <a:ext cx="11485848" cy="1753235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few hours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friends called me to go to the mall with them. I forgot to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them and went with them. When I came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home, 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my mother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 “Dad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had an accident. Please meet us at the Park Hospital.”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335099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考查名词辨析。句意：当我回家的时候，我发现了妈妈留的一张字条，上面写着：爸爸出了车祸。请来帕克医院找我们。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书信；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note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便条；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email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电子邮件。根据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“Dad has had an accident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Please meet us at the Park Hospital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可知，此处指妈妈留下的便条。故选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276838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letter	B. diary	C. note	D. email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41837" y="290691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8293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考查代词辨析。句意：谢天谢地！你的爸爸告诉司机别管他，直接拨打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911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“Your father told the driver to leave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en-US" altLang="zh-CN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可知，父亲让司机不要管他。故选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9998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me	B. them	C. her	D. him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8293" y="1322184"/>
            <a:ext cx="11485848" cy="1753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reached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told me a car hit my father and he was seriously wounded. “Your father told the driver to leave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alone and just call 911,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 God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he had moved Daddy...”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49276" y="310505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考查介词辨析。句意：母亲可能说了更多的话，但我只听到了那句可怕的话：别管我。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except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除了（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包含在外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besides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除了（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包含在内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towards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朝，向；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beside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旁边。根据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“but I didn’t hear anything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those terrible words”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可知，除了那句可怕的话，作者什么也没听见。故选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2559" y="242429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except	B. besides	C. towards	D. beside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5589"/>
            <a:ext cx="11485848" cy="11988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may have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didn’t hear anything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those terrible words: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 me alone. How much had I hurt him when I shouted at him earlier that day?</a:t>
            </a:r>
            <a:endParaRPr lang="en-US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41837" y="253239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4461</Words>
  <Application>WPS 演示</Application>
  <PresentationFormat>自定义</PresentationFormat>
  <Paragraphs>97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單行道</cp:lastModifiedBy>
  <cp:revision>469</cp:revision>
  <dcterms:created xsi:type="dcterms:W3CDTF">2020-11-06T05:24:00Z</dcterms:created>
  <dcterms:modified xsi:type="dcterms:W3CDTF">2025-09-18T05:49:49Z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